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</p:sldIdLst>
  <p:notesMasterIdLst>
    <p:notesMasterId r:id="rId4"/>
  </p:notesMasterIdLst>
  <p:sldSz cx="14630400" cy="8229600"/>
  <p:notesSz cx="8229600" cy="14630400"/>
  <p:embeddedFontLst>
    <p:embeddedFont>
      <p:font typeface="Geist"/>
      <p:regular r:id="rId9"/>
    </p:embeddedFont>
    <p:embeddedFont>
      <p:font typeface="Geist"/>
      <p:regular r:id="rId1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openxmlformats.org/officeDocument/2006/relationships/font" Target="fonts/font1.fntdata"/><Relationship Id="rId10" Type="http://schemas.openxmlformats.org/officeDocument/2006/relationships/font" Target="fonts/font2.fntdata"/></Relationships>
</file>

<file path=ppt/media/>
</file>

<file path=ppt/media/image-1002-1.png>
</file>

<file path=ppt/media/image-1002-2.png>
</file>

<file path=ppt/media/image-1003-1.png>
</file>

<file path=ppt/media/image-1003-2.png>
</file>

<file path=ppt/media/image-2-1.png>
</file>

<file path=ppt/media/image-2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5F9F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11900"/>
            <a:ext cx="99232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CIFAR-10 Classification with CNNs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7430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An academic overview of building and evaluating a Convolutional Neural Network for image classification.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032522"/>
            <a:ext cx="4196358" cy="2040493"/>
          </a:xfrm>
          <a:prstGeom prst="roundRect">
            <a:avLst>
              <a:gd name="adj" fmla="val 7170"/>
            </a:avLst>
          </a:prstGeom>
          <a:solidFill>
            <a:srgbClr val="E5F9F2">
              <a:alpha val="95000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793790" y="3002042"/>
            <a:ext cx="4196358" cy="121920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6" name="Shape 4"/>
          <p:cNvSpPr/>
          <p:nvPr/>
        </p:nvSpPr>
        <p:spPr>
          <a:xfrm>
            <a:off x="2551688" y="269236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006747"/>
          </a:solidFill>
          <a:ln/>
        </p:spPr>
      </p:sp>
      <p:sp>
        <p:nvSpPr>
          <p:cNvPr id="7" name="Text 5"/>
          <p:cNvSpPr/>
          <p:nvPr/>
        </p:nvSpPr>
        <p:spPr>
          <a:xfrm>
            <a:off x="2755761" y="286250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1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1051084" y="35994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CIFAR-10 Dataset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051084" y="4089916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60,000 images across 10 distinct classes.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216962" y="3032522"/>
            <a:ext cx="4196358" cy="2040493"/>
          </a:xfrm>
          <a:prstGeom prst="roundRect">
            <a:avLst>
              <a:gd name="adj" fmla="val 7170"/>
            </a:avLst>
          </a:prstGeom>
          <a:solidFill>
            <a:srgbClr val="E5F9F2">
              <a:alpha val="95000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5216962" y="3002042"/>
            <a:ext cx="4196358" cy="121920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12" name="Shape 10"/>
          <p:cNvSpPr/>
          <p:nvPr/>
        </p:nvSpPr>
        <p:spPr>
          <a:xfrm>
            <a:off x="6974860" y="269236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006747"/>
          </a:solidFill>
          <a:ln/>
        </p:spPr>
      </p:sp>
      <p:sp>
        <p:nvSpPr>
          <p:cNvPr id="13" name="Text 11"/>
          <p:cNvSpPr/>
          <p:nvPr/>
        </p:nvSpPr>
        <p:spPr>
          <a:xfrm>
            <a:off x="7178933" y="286250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2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5474256" y="35994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CNN Architecture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5474256" y="4089916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Utilizing Conv2D, MaxPooling, Flatten, and Dense layers.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9640133" y="3032522"/>
            <a:ext cx="4196358" cy="2040493"/>
          </a:xfrm>
          <a:prstGeom prst="roundRect">
            <a:avLst>
              <a:gd name="adj" fmla="val 7170"/>
            </a:avLst>
          </a:prstGeom>
          <a:solidFill>
            <a:srgbClr val="E5F9F2">
              <a:alpha val="95000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9640133" y="3002042"/>
            <a:ext cx="4196358" cy="121920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18" name="Shape 16"/>
          <p:cNvSpPr/>
          <p:nvPr/>
        </p:nvSpPr>
        <p:spPr>
          <a:xfrm>
            <a:off x="11398032" y="2692360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006747"/>
          </a:solidFill>
          <a:ln/>
        </p:spPr>
      </p:sp>
      <p:sp>
        <p:nvSpPr>
          <p:cNvPr id="19" name="Text 17"/>
          <p:cNvSpPr/>
          <p:nvPr/>
        </p:nvSpPr>
        <p:spPr>
          <a:xfrm>
            <a:off x="11602105" y="2862501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3</a:t>
            </a:r>
            <a:endParaRPr lang="en-US" sz="2100" dirty="0"/>
          </a:p>
        </p:txBody>
      </p:sp>
      <p:sp>
        <p:nvSpPr>
          <p:cNvPr id="20" name="Text 18"/>
          <p:cNvSpPr/>
          <p:nvPr/>
        </p:nvSpPr>
        <p:spPr>
          <a:xfrm>
            <a:off x="9897427" y="35994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Data Preprocessing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9897427" y="4089916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Techniques for preparing images for model training.</a:t>
            </a:r>
            <a:endParaRPr lang="en-US" sz="1750" dirty="0"/>
          </a:p>
        </p:txBody>
      </p:sp>
      <p:sp>
        <p:nvSpPr>
          <p:cNvPr id="22" name="Shape 20"/>
          <p:cNvSpPr/>
          <p:nvPr/>
        </p:nvSpPr>
        <p:spPr>
          <a:xfrm>
            <a:off x="793790" y="5639991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E5F9F2">
              <a:alpha val="95000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793790" y="5609511"/>
            <a:ext cx="6407944" cy="121920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24" name="Shape 22"/>
          <p:cNvSpPr/>
          <p:nvPr/>
        </p:nvSpPr>
        <p:spPr>
          <a:xfrm>
            <a:off x="3657540" y="529982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006747"/>
          </a:solidFill>
          <a:ln/>
        </p:spPr>
      </p:sp>
      <p:sp>
        <p:nvSpPr>
          <p:cNvPr id="25" name="Text 23"/>
          <p:cNvSpPr/>
          <p:nvPr/>
        </p:nvSpPr>
        <p:spPr>
          <a:xfrm>
            <a:off x="3861614" y="5469969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4</a:t>
            </a:r>
            <a:endParaRPr lang="en-US" sz="2100" dirty="0"/>
          </a:p>
        </p:txBody>
      </p:sp>
      <p:sp>
        <p:nvSpPr>
          <p:cNvPr id="26" name="Text 24"/>
          <p:cNvSpPr/>
          <p:nvPr/>
        </p:nvSpPr>
        <p:spPr>
          <a:xfrm>
            <a:off x="1051084" y="62069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Model Evaluation</a:t>
            </a:r>
            <a:endParaRPr lang="en-US" sz="2200" dirty="0"/>
          </a:p>
        </p:txBody>
      </p:sp>
      <p:sp>
        <p:nvSpPr>
          <p:cNvPr id="27" name="Text 25"/>
          <p:cNvSpPr/>
          <p:nvPr/>
        </p:nvSpPr>
        <p:spPr>
          <a:xfrm>
            <a:off x="1051084" y="6697385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Assessing performance with accuracy and loss metrics.</a:t>
            </a:r>
            <a:endParaRPr lang="en-US" sz="1750" dirty="0"/>
          </a:p>
        </p:txBody>
      </p:sp>
      <p:sp>
        <p:nvSpPr>
          <p:cNvPr id="28" name="Shape 26"/>
          <p:cNvSpPr/>
          <p:nvPr/>
        </p:nvSpPr>
        <p:spPr>
          <a:xfrm>
            <a:off x="7428548" y="5639991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E5F9F2">
              <a:alpha val="95000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7428548" y="5609511"/>
            <a:ext cx="6407944" cy="121920"/>
          </a:xfrm>
          <a:prstGeom prst="roundRect">
            <a:avLst>
              <a:gd name="adj" fmla="val 167442"/>
            </a:avLst>
          </a:prstGeom>
          <a:solidFill>
            <a:srgbClr val="006747"/>
          </a:solidFill>
          <a:ln/>
        </p:spPr>
      </p:sp>
      <p:sp>
        <p:nvSpPr>
          <p:cNvPr id="30" name="Shape 28"/>
          <p:cNvSpPr/>
          <p:nvPr/>
        </p:nvSpPr>
        <p:spPr>
          <a:xfrm>
            <a:off x="10292298" y="5299829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006747"/>
          </a:solidFill>
          <a:ln/>
        </p:spPr>
      </p:sp>
      <p:sp>
        <p:nvSpPr>
          <p:cNvPr id="31" name="Text 29"/>
          <p:cNvSpPr/>
          <p:nvPr/>
        </p:nvSpPr>
        <p:spPr>
          <a:xfrm>
            <a:off x="10496371" y="5469969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b="1" dirty="0">
                <a:solidFill>
                  <a:srgbClr val="FFFFFF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5</a:t>
            </a:r>
            <a:endParaRPr lang="en-US" sz="2100" dirty="0"/>
          </a:p>
        </p:txBody>
      </p:sp>
      <p:sp>
        <p:nvSpPr>
          <p:cNvPr id="32" name="Text 30"/>
          <p:cNvSpPr/>
          <p:nvPr/>
        </p:nvSpPr>
        <p:spPr>
          <a:xfrm>
            <a:off x="7685842" y="62069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B4A4A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Key Insights</a:t>
            </a:r>
            <a:endParaRPr lang="en-US" sz="2200" dirty="0"/>
          </a:p>
        </p:txBody>
      </p:sp>
      <p:sp>
        <p:nvSpPr>
          <p:cNvPr id="33" name="Text 31"/>
          <p:cNvSpPr/>
          <p:nvPr/>
        </p:nvSpPr>
        <p:spPr>
          <a:xfrm>
            <a:off x="7685842" y="6697385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B4A4A"/>
                </a:solidFill>
                <a:latin typeface="Geist" pitchFamily="34" charset="0"/>
                <a:ea typeface="Geist" pitchFamily="34" charset="-122"/>
                <a:cs typeface="Geist" pitchFamily="34" charset="-120"/>
              </a:rPr>
              <a:t>Improvements and future directions for the model.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2828" y="567928"/>
            <a:ext cx="5163860" cy="645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Graphs</a:t>
            </a:r>
            <a:endParaRPr lang="en-US" sz="4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2828" y="1755458"/>
            <a:ext cx="6340435" cy="508789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22828" y="7075646"/>
            <a:ext cx="3098244" cy="387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Model Accuracy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722828" y="7669292"/>
            <a:ext cx="6340435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endParaRPr lang="en-US" sz="16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4756" y="1755458"/>
            <a:ext cx="6340435" cy="508789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74756" y="7075646"/>
            <a:ext cx="4263271" cy="3871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006747"/>
                </a:solidFill>
                <a:latin typeface="Noto Serif SC Bold" pitchFamily="34" charset="0"/>
                <a:ea typeface="Noto Serif SC Bold" pitchFamily="34" charset="-122"/>
                <a:cs typeface="Noto Serif SC Bold" pitchFamily="34" charset="-120"/>
              </a:rPr>
              <a:t>Training Vs Validation Loss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7574756" y="7669292"/>
            <a:ext cx="6340435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Slide 1</vt:lpstr>
      <vt:lpstr>Slide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2025-09-21T06:16:26Z</dcterms:created>
  <dcterms:modified xsi:type="dcterms:W3CDTF">2025-09-21T06:16:26Z</dcterms:modified>
</cp:coreProperties>
</file>